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57" r:id="rId4"/>
    <p:sldId id="279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9" r:id="rId14"/>
    <p:sldId id="267" r:id="rId15"/>
    <p:sldId id="268" r:id="rId16"/>
    <p:sldId id="270" r:id="rId17"/>
    <p:sldId id="271" r:id="rId18"/>
    <p:sldId id="274" r:id="rId19"/>
    <p:sldId id="272" r:id="rId20"/>
    <p:sldId id="273" r:id="rId21"/>
    <p:sldId id="275" r:id="rId22"/>
    <p:sldId id="276" r:id="rId23"/>
    <p:sldId id="277" r:id="rId24"/>
    <p:sldId id="278" r:id="rId25"/>
    <p:sldId id="284" r:id="rId26"/>
    <p:sldId id="285" r:id="rId27"/>
    <p:sldId id="281" r:id="rId28"/>
    <p:sldId id="282" r:id="rId29"/>
    <p:sldId id="283" r:id="rId30"/>
    <p:sldId id="286" r:id="rId31"/>
    <p:sldId id="287" r:id="rId32"/>
    <p:sldId id="288" r:id="rId33"/>
    <p:sldId id="289" r:id="rId34"/>
    <p:sldId id="291" r:id="rId35"/>
    <p:sldId id="293" r:id="rId36"/>
    <p:sldId id="294" r:id="rId37"/>
    <p:sldId id="290" r:id="rId38"/>
    <p:sldId id="296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6C0EC-A3AD-4A02-A400-7D2749A4275A}" type="datetimeFigureOut">
              <a:rPr lang="en-US" smtClean="0"/>
              <a:t>8/8/2010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BF279-C8C5-4786-86B3-6CD55972C94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B-Wet Progra</a:t>
            </a:r>
            <a:r>
              <a:rPr lang="en-US" sz="6000" dirty="0"/>
              <a:t>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August 1 – 6, 2010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1747418" cy="1693469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28536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4495800"/>
            <a:ext cx="1474013" cy="1817827"/>
          </a:xfrm>
          <a:prstGeom prst="rect">
            <a:avLst/>
          </a:prstGeom>
          <a:noFill/>
        </p:spPr>
      </p:pic>
      <p:pic>
        <p:nvPicPr>
          <p:cNvPr id="1028" name="Picture 4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81000"/>
            <a:ext cx="1744675" cy="1836115"/>
          </a:xfrm>
          <a:prstGeom prst="rect">
            <a:avLst/>
          </a:prstGeom>
          <a:noFill/>
        </p:spPr>
      </p:pic>
      <p:pic>
        <p:nvPicPr>
          <p:cNvPr id="1029" name="Picture 5" descr="C:\Program Files\Microsoft Office\MEDIA\CAGCAT10\j033511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114800"/>
            <a:ext cx="2133600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Wet Lands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identify wet lands by looking for these items:</a:t>
            </a:r>
          </a:p>
          <a:p>
            <a:r>
              <a:rPr lang="en-US" dirty="0" smtClean="0"/>
              <a:t>Dragonflies                      Burs head</a:t>
            </a:r>
            <a:endParaRPr lang="en-US" dirty="0"/>
          </a:p>
        </p:txBody>
      </p:sp>
      <p:pic>
        <p:nvPicPr>
          <p:cNvPr id="4" name="Picture 3" descr="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05200"/>
            <a:ext cx="4648200" cy="2971800"/>
          </a:xfrm>
          <a:prstGeom prst="rect">
            <a:avLst/>
          </a:prstGeom>
        </p:spPr>
      </p:pic>
      <p:pic>
        <p:nvPicPr>
          <p:cNvPr id="5" name="Picture 4" descr="0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3124200"/>
            <a:ext cx="495300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Wetlands</a:t>
            </a:r>
            <a:endParaRPr lang="en-US" dirty="0"/>
          </a:p>
        </p:txBody>
      </p:sp>
      <p:pic>
        <p:nvPicPr>
          <p:cNvPr id="4" name="Content Placeholder 3" descr="0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2590800"/>
            <a:ext cx="6788945" cy="35353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pH = 6.8                         Nitrates = 0</a:t>
            </a:r>
          </a:p>
          <a:p>
            <a:r>
              <a:rPr lang="en-US" dirty="0" smtClean="0"/>
              <a:t>Turbidity = 12 cm           Temp = 31</a:t>
            </a:r>
          </a:p>
          <a:p>
            <a:endParaRPr lang="en-US" dirty="0"/>
          </a:p>
          <a:p>
            <a:r>
              <a:rPr lang="en-US" dirty="0" smtClean="0"/>
              <a:t>Outside it is still 41 and feels like it is rising</a:t>
            </a:r>
          </a:p>
          <a:p>
            <a:r>
              <a:rPr lang="en-US" dirty="0" smtClean="0"/>
              <a:t>? Why is the temperature of the water getting warmer?</a:t>
            </a:r>
          </a:p>
          <a:p>
            <a:r>
              <a:rPr lang="en-US" dirty="0" smtClean="0"/>
              <a:t>? Why was that water so cold?</a:t>
            </a:r>
          </a:p>
          <a:p>
            <a:r>
              <a:rPr lang="en-US" dirty="0" smtClean="0"/>
              <a:t>Look at the questions the children can ask??</a:t>
            </a:r>
          </a:p>
          <a:p>
            <a:r>
              <a:rPr lang="en-US" dirty="0" smtClean="0"/>
              <a:t>This leads directly to our new science </a:t>
            </a:r>
            <a:r>
              <a:rPr lang="en-US" dirty="0" smtClean="0"/>
              <a:t>teks</a:t>
            </a:r>
            <a:r>
              <a:rPr lang="en-US" dirty="0" smtClean="0"/>
              <a:t> – inductive reasoning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From the well to the wetlands we go to River</a:t>
            </a:r>
            <a:endParaRPr lang="en-US" dirty="0"/>
          </a:p>
        </p:txBody>
      </p:sp>
      <p:pic>
        <p:nvPicPr>
          <p:cNvPr id="4" name="Content Placeholder 3" descr="0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looked for things to identify the Mission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Animals:  Gars – a type of fish swimming in the river, Trout, and turtles </a:t>
            </a:r>
          </a:p>
          <a:p>
            <a:endParaRPr lang="en-US" dirty="0"/>
          </a:p>
          <a:p>
            <a:r>
              <a:rPr lang="en-US" dirty="0" smtClean="0"/>
              <a:t>Types of plants: flowering morning glory, moss, Cedar Elm</a:t>
            </a:r>
          </a:p>
          <a:p>
            <a:endParaRPr lang="en-US" dirty="0"/>
          </a:p>
          <a:p>
            <a:r>
              <a:rPr lang="en-US" dirty="0" smtClean="0"/>
              <a:t>Insect identification included: dragonflies, mosquitoes and beetles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Testing at the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 7.1                            Nitrates = 0</a:t>
            </a:r>
          </a:p>
          <a:p>
            <a:r>
              <a:rPr lang="en-US" dirty="0" smtClean="0"/>
              <a:t>Turbidity = 17 cm           Temp. = 33 C</a:t>
            </a:r>
          </a:p>
          <a:p>
            <a:endParaRPr lang="en-US" dirty="0"/>
          </a:p>
          <a:p>
            <a:r>
              <a:rPr lang="en-US" dirty="0" smtClean="0"/>
              <a:t>? But when we look at the river it is brown – what do you mean that it is just 5 more cm more water in that turbidity column?   The river really is that clear?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Fennessey</a:t>
            </a:r>
            <a:r>
              <a:rPr lang="en-US" dirty="0" smtClean="0"/>
              <a:t> Ranch Tour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in Refugio, which is about 25 miles away from Aransas Pass.</a:t>
            </a:r>
          </a:p>
          <a:p>
            <a:r>
              <a:rPr lang="en-US" dirty="0" smtClean="0"/>
              <a:t>It takes roughly 40 minutes driving time to the front gate</a:t>
            </a:r>
          </a:p>
          <a:p>
            <a:r>
              <a:rPr lang="en-US" dirty="0" smtClean="0"/>
              <a:t>The tour takes about 4 hours</a:t>
            </a:r>
          </a:p>
          <a:p>
            <a:r>
              <a:rPr lang="en-US" dirty="0" smtClean="0"/>
              <a:t>If we needed to pay for a group of 25 students it would be 600 dollars for the load.  - With B-Wet funding it is free.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August 3,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Kayaking the Mission River</a:t>
            </a:r>
          </a:p>
          <a:p>
            <a:endParaRPr lang="en-US" dirty="0"/>
          </a:p>
          <a:p>
            <a:r>
              <a:rPr lang="en-US" dirty="0" smtClean="0"/>
              <a:t>Fennessey</a:t>
            </a:r>
            <a:r>
              <a:rPr lang="en-US" dirty="0" smtClean="0"/>
              <a:t> Ranch owns 16 of the 27 miles of the shortest river in Texas</a:t>
            </a:r>
          </a:p>
          <a:p>
            <a:endParaRPr lang="en-US" dirty="0"/>
          </a:p>
          <a:p>
            <a:r>
              <a:rPr lang="en-US" dirty="0" smtClean="0"/>
              <a:t>It was a chance for the Science people to connect with the Artist, as the Art teachers explained to us about all the colors out there in the river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Artist Boat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played the part of students as we kayaked out onto the Lake and “beached” ourselves in a position to paint our view of the lake –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3074" name="Picture 2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733800"/>
            <a:ext cx="5486400" cy="23101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 of 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Talked about how the water made ripples and the types of fish we saw and imagined that our work looked like this!!!!!!!!!</a:t>
            </a:r>
            <a:endParaRPr lang="en-US" dirty="0"/>
          </a:p>
        </p:txBody>
      </p:sp>
      <p:pic>
        <p:nvPicPr>
          <p:cNvPr id="4098" name="Picture 2" descr="C:\Program Files\Microsoft Office\MEDIA\CAGCAT10\j021221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38921">
            <a:off x="1103891" y="3496164"/>
            <a:ext cx="2589137" cy="2146318"/>
          </a:xfrm>
          <a:prstGeom prst="rect">
            <a:avLst/>
          </a:prstGeom>
          <a:noFill/>
        </p:spPr>
      </p:pic>
      <p:pic>
        <p:nvPicPr>
          <p:cNvPr id="4099" name="Picture 3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41373">
            <a:off x="6193730" y="3720391"/>
            <a:ext cx="2583399" cy="2414914"/>
          </a:xfrm>
          <a:prstGeom prst="rect">
            <a:avLst/>
          </a:prstGeom>
          <a:noFill/>
        </p:spPr>
      </p:pic>
      <p:pic>
        <p:nvPicPr>
          <p:cNvPr id="4100" name="Picture 4" descr="C:\Program Files\Microsoft Office\MEDIA\CAGCAT10\j029215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4038600"/>
            <a:ext cx="1538935" cy="18260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 to our arrival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were sent a notebook to journal what we already knew about the marine and upland habitat.</a:t>
            </a:r>
          </a:p>
          <a:p>
            <a:endParaRPr lang="en-US" dirty="0"/>
          </a:p>
        </p:txBody>
      </p:sp>
      <p:pic>
        <p:nvPicPr>
          <p:cNvPr id="614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200400"/>
            <a:ext cx="73152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painting what we saw..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discussion was raised about the types of animals, plants and water we were in.</a:t>
            </a:r>
          </a:p>
          <a:p>
            <a:r>
              <a:rPr lang="en-US" dirty="0" smtClean="0"/>
              <a:t>Discussion lead by the artist boat people about water quality and what lives in the water</a:t>
            </a:r>
          </a:p>
          <a:p>
            <a:r>
              <a:rPr lang="en-US" dirty="0" smtClean="0"/>
              <a:t>We were asked to think about what this area would look like in the future, and discuss what it was in the past.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Artist Boat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 is an after school program for grades K-6 that explore their environment by doing several week long projects</a:t>
            </a:r>
          </a:p>
          <a:p>
            <a:r>
              <a:rPr lang="en-US" dirty="0" smtClean="0"/>
              <a:t>One of which is that they take out a kayak and paddle out to a wet-lands with 20 students and paint what they see</a:t>
            </a:r>
          </a:p>
          <a:p>
            <a:endParaRPr lang="en-US" dirty="0"/>
          </a:p>
          <a:p>
            <a:r>
              <a:rPr lang="en-US" dirty="0" smtClean="0"/>
              <a:t>Cost of this program varies and you need to contact Nicole </a:t>
            </a:r>
            <a:r>
              <a:rPr lang="en-US" dirty="0" smtClean="0"/>
              <a:t>Ekstrom</a:t>
            </a:r>
            <a:r>
              <a:rPr lang="en-US" dirty="0" smtClean="0"/>
              <a:t> for a fee.  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Artist Boat Trip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Kayaking around Lighthouse Trails and another chance to show off our artistic talents</a:t>
            </a:r>
          </a:p>
          <a:p>
            <a:r>
              <a:rPr lang="en-US" dirty="0" smtClean="0"/>
              <a:t>We took water sampling here, as this was the first salt water experience we encountered.</a:t>
            </a:r>
          </a:p>
          <a:p>
            <a:r>
              <a:rPr lang="en-US" dirty="0" smtClean="0"/>
              <a:t>We studied the land forms, plants and animals found in this area</a:t>
            </a:r>
          </a:p>
          <a:p>
            <a:r>
              <a:rPr lang="en-US" dirty="0" smtClean="0"/>
              <a:t>Again this was a 4 hour trip on the Artist Boat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While out views like this were possible</a:t>
            </a:r>
            <a:endParaRPr lang="en-US" dirty="0"/>
          </a:p>
        </p:txBody>
      </p:sp>
      <p:pic>
        <p:nvPicPr>
          <p:cNvPr id="5" name="Content Placeholder 4" descr="CIMG06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Again here water samples were taken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 = 7.2                         Temp= 32</a:t>
            </a:r>
          </a:p>
          <a:p>
            <a:r>
              <a:rPr lang="en-US" dirty="0" smtClean="0"/>
              <a:t>Nitrate = less than 1     Turbidity = 23 cm</a:t>
            </a:r>
          </a:p>
          <a:p>
            <a:endParaRPr lang="en-US" dirty="0"/>
          </a:p>
          <a:p>
            <a:r>
              <a:rPr lang="en-US" dirty="0" smtClean="0"/>
              <a:t>? Here was the first place we noticed a salinity increase, what caused it?</a:t>
            </a:r>
          </a:p>
          <a:p>
            <a:r>
              <a:rPr lang="en-US" dirty="0" smtClean="0"/>
              <a:t>We saw how close we were to the open gulf water.</a:t>
            </a:r>
          </a:p>
          <a:p>
            <a:r>
              <a:rPr lang="en-US" dirty="0" smtClean="0"/>
              <a:t>What changes do we see here?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IMG04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886200" cy="4953000"/>
          </a:xfrm>
          <a:prstGeom prst="rect">
            <a:avLst/>
          </a:prstGeom>
        </p:spPr>
      </p:pic>
      <p:pic>
        <p:nvPicPr>
          <p:cNvPr id="5" name="Picture 4" descr="CIMG0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57600"/>
            <a:ext cx="6858000" cy="3200400"/>
          </a:xfrm>
          <a:prstGeom prst="rect">
            <a:avLst/>
          </a:prstGeom>
        </p:spPr>
      </p:pic>
      <p:pic>
        <p:nvPicPr>
          <p:cNvPr id="6" name="Picture 5" descr="CIMG07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6200" y="0"/>
            <a:ext cx="5257800" cy="3657600"/>
          </a:xfrm>
          <a:prstGeom prst="rect">
            <a:avLst/>
          </a:prstGeom>
        </p:spPr>
      </p:pic>
      <p:pic>
        <p:nvPicPr>
          <p:cNvPr id="7" name="Picture 6" descr="0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0" y="2743200"/>
            <a:ext cx="228600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Bay Education Center</a:t>
            </a:r>
            <a:br>
              <a:rPr lang="en-US" dirty="0" smtClean="0"/>
            </a:br>
            <a:r>
              <a:rPr lang="en-US" dirty="0" smtClean="0"/>
              <a:t>Rockport Texas</a:t>
            </a:r>
            <a:endParaRPr lang="en-US" dirty="0"/>
          </a:p>
        </p:txBody>
      </p:sp>
      <p:pic>
        <p:nvPicPr>
          <p:cNvPr id="4" name="Content Placeholder 3" descr="0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600200"/>
            <a:ext cx="8077199" cy="51054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Science on a Sphere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 70 programs can be viewed here</a:t>
            </a:r>
          </a:p>
          <a:p>
            <a:endParaRPr lang="en-US" dirty="0"/>
          </a:p>
        </p:txBody>
      </p:sp>
      <p:pic>
        <p:nvPicPr>
          <p:cNvPr id="4" name="Picture 3" descr="0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00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 on Working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Oyster Lab – inside study this – go out side and do this</a:t>
            </a:r>
          </a:p>
          <a:p>
            <a:endParaRPr lang="en-US" dirty="0"/>
          </a:p>
        </p:txBody>
      </p:sp>
      <p:pic>
        <p:nvPicPr>
          <p:cNvPr id="4" name="Picture 3" descr="0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14600"/>
            <a:ext cx="9144000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 Education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free to public for hours 1 – 4 pm</a:t>
            </a:r>
          </a:p>
          <a:p>
            <a:r>
              <a:rPr lang="en-US" dirty="0" smtClean="0"/>
              <a:t>School tours are free</a:t>
            </a:r>
          </a:p>
          <a:p>
            <a:r>
              <a:rPr lang="en-US" dirty="0" smtClean="0"/>
              <a:t>Call Carolyn Rose at the Bay Education Center to make arrangements</a:t>
            </a:r>
          </a:p>
          <a:p>
            <a:r>
              <a:rPr lang="en-US" dirty="0" smtClean="0"/>
              <a:t>361-749-6832</a:t>
            </a:r>
          </a:p>
          <a:p>
            <a:endParaRPr lang="en-US" dirty="0"/>
          </a:p>
          <a:p>
            <a:r>
              <a:rPr lang="en-US" dirty="0" smtClean="0"/>
              <a:t>Cost will be the bus ride here, it is approximately 20 miles to Rockport, Texas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August 1,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introduced ourselves to one another, and we got the schedule of events</a:t>
            </a:r>
          </a:p>
          <a:p>
            <a:endParaRPr lang="en-US" dirty="0"/>
          </a:p>
        </p:txBody>
      </p:sp>
      <p:pic>
        <p:nvPicPr>
          <p:cNvPr id="2051" name="Picture 3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200400"/>
            <a:ext cx="5257800" cy="26149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August 4,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boat trip on the US Katy</a:t>
            </a:r>
          </a:p>
          <a:p>
            <a:r>
              <a:rPr lang="en-US" dirty="0" smtClean="0"/>
              <a:t>The B-Wet program is paying for our choice of 1 – 4 hour trip for 25 students on board the Katy  or 2 – 2 hour trips for 25 students on each trip on board the Katy Research Vessel</a:t>
            </a:r>
          </a:p>
          <a:p>
            <a:r>
              <a:rPr lang="en-US" dirty="0" smtClean="0"/>
              <a:t>Trip would cost 400 dollars for the 4 hour trip</a:t>
            </a:r>
          </a:p>
          <a:p>
            <a:endParaRPr lang="en-US" dirty="0"/>
          </a:p>
          <a:p>
            <a:r>
              <a:rPr lang="en-US" dirty="0" smtClean="0"/>
              <a:t>Cost for the trip for the students – bus ride to Port Aransas about 10 miles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 Katy – UT Research Vessel</a:t>
            </a:r>
            <a:endParaRPr lang="en-US" dirty="0"/>
          </a:p>
        </p:txBody>
      </p:sp>
      <p:pic>
        <p:nvPicPr>
          <p:cNvPr id="4" name="Content Placeholder 3" descr="8-7-2010 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600200"/>
            <a:ext cx="8153400" cy="4525963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see: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Squids     </a:t>
            </a:r>
          </a:p>
          <a:p>
            <a:r>
              <a:rPr lang="en-US" dirty="0" smtClean="0"/>
              <a:t>Sharks</a:t>
            </a:r>
          </a:p>
          <a:p>
            <a:r>
              <a:rPr lang="en-US" dirty="0" smtClean="0"/>
              <a:t>Diatoms</a:t>
            </a:r>
          </a:p>
          <a:p>
            <a:r>
              <a:rPr lang="en-US" dirty="0" smtClean="0"/>
              <a:t>Plankton</a:t>
            </a:r>
          </a:p>
          <a:p>
            <a:r>
              <a:rPr lang="en-US" dirty="0" smtClean="0"/>
              <a:t>Croakers</a:t>
            </a:r>
          </a:p>
          <a:p>
            <a:r>
              <a:rPr lang="en-US" dirty="0" smtClean="0"/>
              <a:t>Dolphins</a:t>
            </a:r>
          </a:p>
          <a:p>
            <a:r>
              <a:rPr lang="en-US" dirty="0" smtClean="0"/>
              <a:t>Brittle Stars</a:t>
            </a:r>
          </a:p>
          <a:p>
            <a:r>
              <a:rPr lang="en-US" dirty="0" smtClean="0"/>
              <a:t>Crabs</a:t>
            </a:r>
          </a:p>
          <a:p>
            <a:r>
              <a:rPr lang="en-US" dirty="0" smtClean="0"/>
              <a:t>Jellyfish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Sampling Again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 = 7.4                         Nitrate = 2.2</a:t>
            </a:r>
          </a:p>
          <a:p>
            <a:r>
              <a:rPr lang="en-US" dirty="0" smtClean="0"/>
              <a:t>Turbidity = 23 cm           Temp = 28 C</a:t>
            </a:r>
          </a:p>
          <a:p>
            <a:r>
              <a:rPr lang="en-US" dirty="0" smtClean="0"/>
              <a:t>Salinity less than the bay</a:t>
            </a:r>
          </a:p>
          <a:p>
            <a:endParaRPr lang="en-US" dirty="0"/>
          </a:p>
          <a:p>
            <a:r>
              <a:rPr lang="en-US" dirty="0" smtClean="0"/>
              <a:t>? Why is the Light House Bay Salinity greater than here?</a:t>
            </a:r>
          </a:p>
          <a:p>
            <a:r>
              <a:rPr lang="en-US" dirty="0" smtClean="0"/>
              <a:t>What changes do we see in the organism?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to Pier Learning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err="1" smtClean="0"/>
              <a:t>journaled</a:t>
            </a:r>
            <a:r>
              <a:rPr lang="en-US" dirty="0" smtClean="0"/>
              <a:t> everything we did in our note books</a:t>
            </a:r>
            <a:endParaRPr lang="en-US" dirty="0"/>
          </a:p>
        </p:txBody>
      </p:sp>
      <p:pic>
        <p:nvPicPr>
          <p:cNvPr id="5122" name="Picture 2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1" y="2582265"/>
            <a:ext cx="2590800" cy="2827935"/>
          </a:xfrm>
          <a:prstGeom prst="rect">
            <a:avLst/>
          </a:prstGeom>
          <a:noFill/>
        </p:spPr>
      </p:pic>
      <p:pic>
        <p:nvPicPr>
          <p:cNvPr id="5123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667000"/>
            <a:ext cx="2514600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Jetty and Beach Surveys</a:t>
            </a:r>
            <a:endParaRPr lang="en-US" dirty="0"/>
          </a:p>
        </p:txBody>
      </p:sp>
      <p:pic>
        <p:nvPicPr>
          <p:cNvPr id="4" name="Content Placeholder 3" descr="8-7-2010 0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00200"/>
            <a:ext cx="4038600" cy="4495800"/>
          </a:xfrm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Again, we did a water study</a:t>
            </a:r>
          </a:p>
          <a:p>
            <a:r>
              <a:rPr lang="en-US" dirty="0" smtClean="0"/>
              <a:t>We looked at the life at each place</a:t>
            </a:r>
          </a:p>
          <a:p>
            <a:r>
              <a:rPr lang="en-US" dirty="0" smtClean="0"/>
              <a:t>Took pictures</a:t>
            </a:r>
          </a:p>
          <a:p>
            <a:r>
              <a:rPr lang="en-US" dirty="0" smtClean="0"/>
              <a:t>Wrote down what we saw in our journals</a:t>
            </a:r>
          </a:p>
          <a:p>
            <a:r>
              <a:rPr lang="en-US" dirty="0" smtClean="0"/>
              <a:t>Spent lots of time doing hands on investigations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August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Tour of the Port A’s UT Marine Science Center</a:t>
            </a:r>
          </a:p>
          <a:p>
            <a:r>
              <a:rPr lang="en-US" dirty="0" smtClean="0"/>
              <a:t>Wetland Visitor Center</a:t>
            </a:r>
          </a:p>
          <a:p>
            <a:r>
              <a:rPr lang="en-US" dirty="0" smtClean="0"/>
              <a:t>Pier Lab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Cost to visitors center – free</a:t>
            </a:r>
          </a:p>
          <a:p>
            <a:r>
              <a:rPr lang="en-US" dirty="0" smtClean="0"/>
              <a:t>Included are educational movies to view</a:t>
            </a:r>
          </a:p>
          <a:p>
            <a:r>
              <a:rPr lang="en-US" dirty="0" smtClean="0"/>
              <a:t>Bus ride to Port Aransas, UT Marine Center 10 miles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Marine Science Institute Visitor Center</a:t>
            </a:r>
            <a:endParaRPr lang="en-US" dirty="0"/>
          </a:p>
        </p:txBody>
      </p:sp>
      <p:pic>
        <p:nvPicPr>
          <p:cNvPr id="4" name="Content Placeholder 3" descr="8-7-2010 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1" y="1371600"/>
            <a:ext cx="3810000" cy="4754563"/>
          </a:xfrm>
        </p:spPr>
      </p:pic>
      <p:pic>
        <p:nvPicPr>
          <p:cNvPr id="5" name="Picture 4" descr="8-7-2010 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371600"/>
            <a:ext cx="3810000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would recommend this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For every grade level and in every subject</a:t>
            </a:r>
          </a:p>
          <a:p>
            <a:r>
              <a:rPr lang="en-US" dirty="0" smtClean="0"/>
              <a:t>It is great for making contacts at the University</a:t>
            </a:r>
          </a:p>
          <a:p>
            <a:r>
              <a:rPr lang="en-US" dirty="0" smtClean="0"/>
              <a:t>It is great for making contacts from other teachers in the area</a:t>
            </a:r>
          </a:p>
          <a:p>
            <a:r>
              <a:rPr lang="en-US" dirty="0" smtClean="0"/>
              <a:t>It is training in the local life forms</a:t>
            </a:r>
          </a:p>
          <a:p>
            <a:r>
              <a:rPr lang="en-US" dirty="0" smtClean="0"/>
              <a:t>It is training in using websites that are new from when we went to school</a:t>
            </a:r>
          </a:p>
          <a:p>
            <a:r>
              <a:rPr lang="en-US" dirty="0" smtClean="0"/>
              <a:t>Great for gathering up to date and the latest research being done today in </a:t>
            </a:r>
            <a:r>
              <a:rPr lang="en-US" smtClean="0"/>
              <a:t>our area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Increasing awareness of abundance and diversity of life in local marine bay systems</a:t>
            </a:r>
          </a:p>
          <a:p>
            <a:r>
              <a:rPr lang="en-US" dirty="0" smtClean="0"/>
              <a:t>Educating students of human impacts on these ecosystem</a:t>
            </a:r>
          </a:p>
          <a:p>
            <a:r>
              <a:rPr lang="en-US" dirty="0" smtClean="0"/>
              <a:t>Getting the students excited and eager to learn about science</a:t>
            </a:r>
          </a:p>
          <a:p>
            <a:r>
              <a:rPr lang="en-US" dirty="0" smtClean="0"/>
              <a:t>Relating, as much as possible, the ecosystem and programs activities to the TEKS</a:t>
            </a:r>
          </a:p>
          <a:p>
            <a:r>
              <a:rPr lang="en-US" dirty="0" smtClean="0"/>
              <a:t>Demonstrating to the teachers and students effective modeling of inquiry science and science methods</a:t>
            </a:r>
          </a:p>
          <a:p>
            <a:r>
              <a:rPr lang="en-US" dirty="0" smtClean="0"/>
              <a:t>Developing an understanding of the marine food web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Real Words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Bring different subjects together and different grades and talk about building curriculum that spans the grades and the subjects.  Inter-connect the disciplines through a love of science. </a:t>
            </a:r>
          </a:p>
          <a:p>
            <a:r>
              <a:rPr lang="en-US" dirty="0" smtClean="0"/>
              <a:t>Build relationships between the groups of teachers to become a working network</a:t>
            </a:r>
          </a:p>
          <a:p>
            <a:r>
              <a:rPr lang="en-US" dirty="0" smtClean="0"/>
              <a:t>Partner those teachers with college professional</a:t>
            </a:r>
          </a:p>
          <a:p>
            <a:r>
              <a:rPr lang="en-US" dirty="0" smtClean="0"/>
              <a:t>GET THE KIDS IN THE FIELD TO BEGIN FIELD RESEARCH so that they can take ownership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August 2,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Welcome to </a:t>
            </a:r>
            <a:r>
              <a:rPr lang="en-US" dirty="0" smtClean="0"/>
              <a:t>Fennessey</a:t>
            </a:r>
            <a:r>
              <a:rPr lang="en-US" dirty="0" smtClean="0"/>
              <a:t> Ranch</a:t>
            </a:r>
          </a:p>
          <a:p>
            <a:r>
              <a:rPr lang="en-US" dirty="0" smtClean="0"/>
              <a:t>1) a place to study the uplands, freshwater wet lands, rivers and riparian woodland</a:t>
            </a:r>
          </a:p>
          <a:p>
            <a:r>
              <a:rPr lang="en-US" dirty="0" smtClean="0"/>
              <a:t>2) Get out a take samples of plants, get pictures of animals </a:t>
            </a:r>
          </a:p>
          <a:p>
            <a:r>
              <a:rPr lang="en-US" dirty="0" smtClean="0"/>
              <a:t>3) look at chemical changes in water as it goes from an Artesian Well, to wetlands to the river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Sally Crowfoot was our tour guide on our Hayride around the Ranch</a:t>
            </a:r>
            <a:endParaRPr lang="en-US" dirty="0"/>
          </a:p>
        </p:txBody>
      </p:sp>
      <p:pic>
        <p:nvPicPr>
          <p:cNvPr id="4" name="Content Placeholder 3" descr="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Kids will see this at the uplands:</a:t>
            </a:r>
            <a:endParaRPr lang="en-US" dirty="0"/>
          </a:p>
        </p:txBody>
      </p:sp>
      <p:pic>
        <p:nvPicPr>
          <p:cNvPr id="4" name="Content Placeholder 3" descr="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1"/>
            <a:ext cx="1489473" cy="2133599"/>
          </a:xfrm>
        </p:spPr>
      </p:pic>
      <p:pic>
        <p:nvPicPr>
          <p:cNvPr id="5" name="Picture 4" descr="0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6600" y="1143000"/>
            <a:ext cx="5181600" cy="2514600"/>
          </a:xfrm>
          <a:prstGeom prst="rect">
            <a:avLst/>
          </a:prstGeom>
        </p:spPr>
      </p:pic>
      <p:pic>
        <p:nvPicPr>
          <p:cNvPr id="6" name="Picture 5" descr="0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did water testing at an Artesian Well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pH = 6.5	                   Nitrates = 0     </a:t>
            </a:r>
          </a:p>
          <a:p>
            <a:r>
              <a:rPr lang="en-US" sz="2800" dirty="0" smtClean="0"/>
              <a:t>Turbidity = 0 cm          Temperature = 22 C</a:t>
            </a:r>
          </a:p>
          <a:p>
            <a:r>
              <a:rPr lang="en-US" sz="2800" dirty="0" smtClean="0"/>
              <a:t>Not bad water temp. Outside water temp 41 C</a:t>
            </a:r>
          </a:p>
          <a:p>
            <a:endParaRPr lang="en-US" dirty="0"/>
          </a:p>
        </p:txBody>
      </p:sp>
      <p:pic>
        <p:nvPicPr>
          <p:cNvPr id="4" name="Picture 3" descr="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0"/>
            <a:ext cx="9144000" cy="381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1275</Words>
  <Application>Microsoft Office PowerPoint</Application>
  <PresentationFormat>On-screen Show (4:3)</PresentationFormat>
  <Paragraphs>153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B-Wet Program</vt:lpstr>
      <vt:lpstr>Prior to our arrival </vt:lpstr>
      <vt:lpstr>August 1, 2010</vt:lpstr>
      <vt:lpstr>Objectives</vt:lpstr>
      <vt:lpstr>In Real Words</vt:lpstr>
      <vt:lpstr>August 2, 2010</vt:lpstr>
      <vt:lpstr>Sally Crowfoot was our tour guide on our Hayride around the Ranch</vt:lpstr>
      <vt:lpstr>The Kids will see this at the uplands:</vt:lpstr>
      <vt:lpstr>We did water testing at an Artesian Well</vt:lpstr>
      <vt:lpstr>Wet Lands</vt:lpstr>
      <vt:lpstr>Wetlands</vt:lpstr>
      <vt:lpstr>Chemical Testing</vt:lpstr>
      <vt:lpstr>From the well to the wetlands we go to River</vt:lpstr>
      <vt:lpstr>We looked for things to identify the Mission River</vt:lpstr>
      <vt:lpstr>Chemical Testing at the River</vt:lpstr>
      <vt:lpstr>Fennessey Ranch Tour</vt:lpstr>
      <vt:lpstr>August 3, 2010</vt:lpstr>
      <vt:lpstr>Artist Boat</vt:lpstr>
      <vt:lpstr>Others of us</vt:lpstr>
      <vt:lpstr>After painting what we saw..</vt:lpstr>
      <vt:lpstr>What is the Artist Boat</vt:lpstr>
      <vt:lpstr>Artist Boat Trip</vt:lpstr>
      <vt:lpstr>While out views like this were possible</vt:lpstr>
      <vt:lpstr>Again here water samples were taken</vt:lpstr>
      <vt:lpstr>Slide 25</vt:lpstr>
      <vt:lpstr>Bay Education Center Rockport Texas</vt:lpstr>
      <vt:lpstr>Science on a Sphere</vt:lpstr>
      <vt:lpstr>Hands on Working Centers</vt:lpstr>
      <vt:lpstr>Bay Education Center</vt:lpstr>
      <vt:lpstr>August 4, 2010</vt:lpstr>
      <vt:lpstr>US Katy – UT Research Vessel</vt:lpstr>
      <vt:lpstr>Things to see:</vt:lpstr>
      <vt:lpstr>Water Sampling Again</vt:lpstr>
      <vt:lpstr>Back to Pier Learning Lab</vt:lpstr>
      <vt:lpstr>Jetty and Beach Surveys</vt:lpstr>
      <vt:lpstr>August 6</vt:lpstr>
      <vt:lpstr>Marine Science Institute Visitor Center</vt:lpstr>
      <vt:lpstr>I would recommend this program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B-Wet Program</dc:title>
  <dc:creator>Cherrie</dc:creator>
  <cp:lastModifiedBy>Cherrie</cp:lastModifiedBy>
  <cp:revision>29</cp:revision>
  <dcterms:created xsi:type="dcterms:W3CDTF">2010-08-08T21:39:04Z</dcterms:created>
  <dcterms:modified xsi:type="dcterms:W3CDTF">2010-08-09T03:47:06Z</dcterms:modified>
</cp:coreProperties>
</file>